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8" r:id="rId8"/>
    <p:sldId id="261" r:id="rId9"/>
    <p:sldId id="262" r:id="rId10"/>
    <p:sldId id="263" r:id="rId11"/>
    <p:sldId id="269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3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4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6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04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5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52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60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2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3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4068B5-509F-430F-ABF1-82C1C833B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4" b="6530"/>
          <a:stretch/>
        </p:blipFill>
        <p:spPr>
          <a:xfrm>
            <a:off x="-1721463" y="0"/>
            <a:ext cx="14885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27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7CDF0-BBA8-459F-9E5D-2ADB3C4B7D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509" r="587" b="1092"/>
          <a:stretch/>
        </p:blipFill>
        <p:spPr>
          <a:xfrm>
            <a:off x="1" y="395036"/>
            <a:ext cx="12192000" cy="627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6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3376355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3FA102-37D4-4879-8725-DD1C57211C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t="4792" r="663" b="1234"/>
          <a:stretch/>
        </p:blipFill>
        <p:spPr>
          <a:xfrm>
            <a:off x="-1205133" y="-1666"/>
            <a:ext cx="13397133" cy="6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2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Расстановка Сторожей</a:t>
            </a:r>
          </a:p>
        </p:txBody>
      </p:sp>
    </p:spTree>
    <p:extLst>
      <p:ext uri="{BB962C8B-B14F-4D97-AF65-F5344CB8AC3E}">
        <p14:creationId xmlns:p14="http://schemas.microsoft.com/office/powerpoint/2010/main" val="290687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960FB-91C3-43AC-9969-4716B097C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 b="2658"/>
          <a:stretch/>
        </p:blipFill>
        <p:spPr>
          <a:xfrm>
            <a:off x="-2793149" y="0"/>
            <a:ext cx="14985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096BA0-79E3-4F19-A593-99DF1B379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2180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1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4A8074-4CC1-47DF-9C62-9EFE7A06FC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325"/>
          <a:stretch/>
        </p:blipFill>
        <p:spPr>
          <a:xfrm>
            <a:off x="-2736979" y="0"/>
            <a:ext cx="14928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227984-9CE2-4CDF-A28C-26CE1D76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471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Разорение курятника</a:t>
            </a:r>
          </a:p>
        </p:txBody>
      </p:sp>
    </p:spTree>
    <p:extLst>
      <p:ext uri="{BB962C8B-B14F-4D97-AF65-F5344CB8AC3E}">
        <p14:creationId xmlns:p14="http://schemas.microsoft.com/office/powerpoint/2010/main" val="143286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153D81-1ABC-478C-B505-AC8E80C0D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b="2230"/>
          <a:stretch/>
        </p:blipFill>
        <p:spPr>
          <a:xfrm>
            <a:off x="-2827176" y="0"/>
            <a:ext cx="15019176" cy="68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19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3CF83E-C7A9-4DD2-BEBB-CBCA8BC6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4792" r="586" b="1092"/>
          <a:stretch/>
        </p:blipFill>
        <p:spPr>
          <a:xfrm>
            <a:off x="-6352" y="308270"/>
            <a:ext cx="12198352" cy="624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5281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36</TotalTime>
  <Words>5</Words>
  <Application>Microsoft Office PowerPoint</Application>
  <PresentationFormat>Широкоэкранный</PresentationFormat>
  <Paragraphs>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Corbel</vt:lpstr>
      <vt:lpstr>Gill Sans MT</vt:lpstr>
      <vt:lpstr>Посылка</vt:lpstr>
      <vt:lpstr>Презентация PowerPoint</vt:lpstr>
      <vt:lpstr>Расстановка Сторожей</vt:lpstr>
      <vt:lpstr>Презентация PowerPoint</vt:lpstr>
      <vt:lpstr>Презентация PowerPoint</vt:lpstr>
      <vt:lpstr>Презентация PowerPoint</vt:lpstr>
      <vt:lpstr>Презентация PowerPoint</vt:lpstr>
      <vt:lpstr>Разорение курятника</vt:lpstr>
      <vt:lpstr>Презентация PowerPoint</vt:lpstr>
      <vt:lpstr>Презентация PowerPoint</vt:lpstr>
      <vt:lpstr>Презентация PowerPoint</vt:lpstr>
      <vt:lpstr>Результат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Рехлов</dc:creator>
  <cp:lastModifiedBy>Рехлов</cp:lastModifiedBy>
  <cp:revision>7</cp:revision>
  <dcterms:created xsi:type="dcterms:W3CDTF">2018-04-08T02:20:06Z</dcterms:created>
  <dcterms:modified xsi:type="dcterms:W3CDTF">2018-04-08T05:32:10Z</dcterms:modified>
</cp:coreProperties>
</file>

<file path=docProps/thumbnail.jpeg>
</file>